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space inside a 2D shape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amount of space inside a 2D shape. Measured in cm², m².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Perpendicular Height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vertical height measured at 90° to the base.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Composite Shape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shape made from two or more simpler shapes.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 Formulas</a:t>
            </a:r>
            <a:endParaRPr lang="en-US" sz="24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Shape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Formula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Rectangle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length × width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8 × 5 = 40 cm²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Triangle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½ × base × height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½ × 10 × 6 = 30 cm²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Parallelogram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base × perp. height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12 × 4 = 48 cm²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Trapezium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½ × (a + b) × h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 = ½ × (5+9) × 4 = 28 cm²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Important: Perpendicular Height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height MUST be the perpendicular (vertical) height.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the slant side — that gives wrong answers.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Draw an imaginary line from the top straight DOWN to the base.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triangles and parallelograms, the height goes at 90° to the base.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Triangle: base 10cm, height 7cm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½ × base × height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½ × 10 × 7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½ × 70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35 cm²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Composite Shapes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 the shape into simpler shapes you know.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Calculate the area of EACH part.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them together (or subtract if there's a hole).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Garden (15m × 8m) with a pond (3m × 3m).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Garden area = 120m² − pond 9m² = 111m².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area of rectangles, triangles, and parallelograms.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and use the perpendicular height correctly.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area of composite shapes.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