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Capacity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Measuring how much containers hold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Capacity vs Volume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Volume = the 3D space something takes up (cm³, m³).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= how much liquid a container can HOLD (mL, L).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 are closely related: 1 cm³ = 1 mL.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500mL bottle has a capacity of 500mL = 500 cm³.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usually use capacity for liquids, volume for solids.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Unit Conversions</a:t>
            </a:r>
            <a:endParaRPr lang="en-US" sz="2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9144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From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Rule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Example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÷ 1,000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2,500 mL = 2.5 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× 1,000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3.7 L = 3,700 mL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cm³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Same! 1:1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500 cm³ = 500 mL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cm³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÷ 1,000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8,000 cm³ = 8 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Everyday Capacity Examples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teaspoon ≈ 5 mL. A tablespoon ≈ 15 mL.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can of soft drink = 330 mL.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water bottle = 500 mL or 1 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kettle ≈ 1.7 L. A bathtub ≈ 300 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NIS swimming pool ≈ 375,000 L (25m × 10m × 1.5m average depth).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convert between mL and L.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link cm³ to mL (they are the same).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estimate the capacity of everyday containers.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