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777740"/>
            <a:ext cx="9144000" cy="365760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76809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400" kern="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6 MATHEMATICS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1645920"/>
            <a:ext cx="76809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Geometry</a:t>
            </a:r>
            <a:endParaRPr lang="en-US" sz="4000" dirty="0"/>
          </a:p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31520" y="32004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9B96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Perimeter, Area, Surface Area, Volume &amp; Capacity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31520" y="42062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66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 Zocchi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11D35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7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Perimeter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31520" y="3200400"/>
            <a:ext cx="1828800" cy="54864"/>
          </a:xfrm>
          <a:prstGeom prst="rect">
            <a:avLst/>
          </a:prstGeom>
          <a:solidFill>
            <a:srgbClr val="2A9D8F"/>
          </a:solidFill>
          <a:ln/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95528"/>
            <a:ext cx="9144000" cy="2743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Perimeter Formulas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051560"/>
          <a:ext cx="786384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3931920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Shape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Formula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Square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 = 4s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Rectangle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 = 2(l+w)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Triangle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 = a+b+c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11D35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7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Area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31520" y="3200400"/>
            <a:ext cx="1828800" cy="54864"/>
          </a:xfrm>
          <a:prstGeom prst="rect">
            <a:avLst/>
          </a:prstGeom>
          <a:solidFill>
            <a:srgbClr val="2A9D8F"/>
          </a:solidFill>
          <a:ln/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95528"/>
            <a:ext cx="9144000" cy="2743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Area Formulas</a:t>
            </a:r>
            <a:endParaRPr lang="en-US" sz="2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051560"/>
          <a:ext cx="786384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3931920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Shape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Formula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Square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 = s²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Rectangle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 = l×w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Triangle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 = ½bh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Parallelogram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 = bh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Circle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 = πr²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11D35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828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7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731520" y="201168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Surface Area &amp; Volume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731520" y="3200400"/>
            <a:ext cx="1828800" cy="54864"/>
          </a:xfrm>
          <a:prstGeom prst="rect">
            <a:avLst/>
          </a:prstGeom>
          <a:solidFill>
            <a:srgbClr val="2A9D8F"/>
          </a:solidFill>
          <a:ln/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795528"/>
            <a:ext cx="9144000" cy="2743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9144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3D Formulas &amp; Conversions</a:t>
            </a:r>
            <a:endParaRPr lang="en-US" sz="2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1051560"/>
          <a:ext cx="786384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3931920"/>
              </a:tblGrid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Formula / Rule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Detail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A9D8F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Cube: SA=6s², V=s³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 edges equal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Rect. Prism: SA=2(lw+lh+wh), V=lwh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dimensions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Tri. Prism: V=½bh×length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Triangle area × length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cm³ = 1 mL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Volume ↔ Capacity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m³ = 1,000 L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D3A3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Multiply by 1,000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2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B2A4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777740"/>
            <a:ext cx="9144000" cy="365760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5603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2A9D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mrzocchi.com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Geometry — Full Revision</dc:title>
  <dc:subject>PptxGenJS Presentation</dc:subject>
  <dc:creator>Mr Zocchi</dc:creator>
  <cp:lastModifiedBy>Mr Zocchi</cp:lastModifiedBy>
  <cp:revision>1</cp:revision>
  <dcterms:created xsi:type="dcterms:W3CDTF">2026-03-23T05:29:31Z</dcterms:created>
  <dcterms:modified xsi:type="dcterms:W3CDTF">2026-03-23T05:29:31Z</dcterms:modified>
</cp:coreProperties>
</file>