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Perimeter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distance around a shape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Vocabulary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Perimeter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total distance around the OUTSIDE of a 2D shape.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669280" y="123444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806440" y="130759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Regular Shape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806440" y="1645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sides are equal length, all angles are equal.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286000"/>
            <a:ext cx="48463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235915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Irregular Shape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85800" y="269748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6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Sides and angles are NOT all equal.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Calculating Perimeter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up ALL the side lengths.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Rectangle: P = 2 × (length + width). Or P = 2l + 2w.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Square: P = 4 × side length.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Triangle: P = a + b + c (add all three sides).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Regular polygon: P = number of sides × side length.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2A9D8F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Rectangle: length 8cm, width 5cm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= 2 × (length + width)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= 2 × (8 + 5)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= 2 × 13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2A9D8F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= 26 cm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Finding Missing Sides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you know the perimeter and some sides, work backwards.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Rectangle P = 30cm, width = 7cm. Find the length.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= 2 × (L + 7) → 15 = L + 7 → L = 8 cm.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Compound shapes: add known sides, subtract from total.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calculate the perimeter of rectangles, squares, and triangles.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find a missing side when the perimeter is given.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calculate the perimeter of compound shapes.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