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Surface Area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total area of all faces of a 3D shape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Surface Area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total area of ALL faces of a 3D shape.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2D pattern that folds into a 3D shape.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flat surface on a 3D shape.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Cuboid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3D rectangle — 6 rectangular faces.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Surface Area of a Cuboid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cuboid has 6 faces: 3 pairs of matching rectangles.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 = 2(lw) + 2(lh) + 2(wh)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Or: SA = 2(lw + lh + wh)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l=5, w=3, h=2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 = 2(15 + 10 + 6) = 2 × 31 = 62 cm²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Surface Area of a Cube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cube has 6 identical square faces.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 = 6 × s² (where s is the side length).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cube with side 4cm.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 = 6 × 4² = 6 × 16 = 96 cm².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Using Nets to Find Surface Area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Unfold the 3D shape into its NET.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 the area of each face on the net.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all face areas together = total surface area.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net helps you SEE all the faces clearly.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Remember: opposite faces are always equal in a cuboid.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surface area of cubes and cuboids.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draw and use nets to identify all faces.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apply surface area to real-world problems.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