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Factors, Multiples &amp; Primes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blocks of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that divides exactly into another number.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 of multiplying a number by an integer.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Prime Number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with exactly 2 factors: 1 and itself.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with MORE than 2 factors.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Factor Pair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numbers that multiply to give the original number.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Factors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 of 12: 1, 2, 3, 4, 6, 12 (all divide into 12 exactly).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 in PAIRS: 1×12, 2×6, 3×4.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from 1 and work up — stop when pairs start repeating.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has at least 2 factors: 1 and itself.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Square numbers have an ODD number of factors (e.g. 9: 1, 3, 9).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Multiples — Times Tables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Multiples of 3: 3, 6, 9, 12, 15, 18, 21, 24, ...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Multiples of 7: 7, 14, 21, 28, 35, 42, ...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list of multiples goes on FOREVER.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MULTIPLE: a number in BOTH lists.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multiples of 3 and 4: 12, 24, 36, 48, ...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Prime Numbers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prime has EXACTLY 2 factors: 1 and itself.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primes: 2, 3, 5, 7, 11, 13, 17, 19, 23, 29, 31, 37...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is the ONLY even prime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is NOT prime (only has 1 factor).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test if a number is prime: try dividing by 2, 3, 5, 7... up to its square root.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and LCM (Preview)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HCF (Highest Common Factor)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LARGEST factor shared by two numbers.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HCF of 12 and 18: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 of 12: 1, 2, 3, 4, 6, 12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Factors of 18: 1, 2, 3, 6, 9, 18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Common: 1, 2, 3, 6 → HCF = 6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LCM (Lowest Common Multiple)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SMALLEST multiple shared by two numbers.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LCM of 4 and 6: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Multiples of 4: 4, 8, 12, 16, 20...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Multiples of 6: 6, 12, 18, 24...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Common: 12, 24... → LCM = 12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all factors of a number up to 100.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multiples of any number.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whether a number is prime or composite.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HCF and LCM of two numbers.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