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Number Sense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Place Value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Place Value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digit has a value based on its position.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 10 moves digits left, ÷ 10 moves digits right.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 from left to right. Use &lt; &gt; = correctly.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Rounding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Rounding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 at the digit to the RIGHT. 5+ rounds up, &lt;5 rounds down.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Estimation: round, calculate, check if answer is reasonable.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BIDMAS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BIDMAS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Brackets → Indices → Division/Multiplication → Addition/Subtraction.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and M are equal (left to right). A and S are equal (left to right).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Negative Numbers &amp; Factors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Negatives &amp; Factors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Negative numbers: further left = smaller. Subtracting a negative = adding.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Factors: divide exactly. Multiples: times table results. Primes: exactly 2 factors.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