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Numbers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Numbers less than zero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Number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number less than zero — written with a minus sign (−3).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Number Line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line showing numbers in order — negatives on the left.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Integer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whole number — can be positive, negative, or zero.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66928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0644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Absolute Value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80644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distance from zero — always positive. |−5| = 5.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Negative Numbers in Real Life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Temperature: −10°C means 10 degrees below zero (freezing!).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Money: a bank balance of −$50 means you OWE $50.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Elevation: −400m means 400 metres below sea level (Dead Sea).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Floors: B1, B2, B3 in a building = −1, −2, −3.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Nanjing winter temperatures can drop to −5°C.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Ordering Negative Numbers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 a number line: numbers get BIGGER going right, SMALLER going left.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−5 is SMALLER than −2 (further left on the number line).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−1 is BIGGER than −10.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positive number is bigger than any negative number.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Order: −8, −3, 0, 2, 7 (smallest to largest).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Rules for Adding &amp; Subtracting</a:t>
            </a:r>
            <a:endParaRPr lang="en-US" sz="24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9144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Operation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Rule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Example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Result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(+) + (+)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Add normally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 + 5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(−) + (−)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Add the numbers, keep negative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(−3) + (−5)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−8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(+) + (−)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Subtract, keep sign of larger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 + (−3)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(+) − (−)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Subtracting negative = adding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5 − (−2)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Temperature Problem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6am the temperature is −4°C.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noon it rises by 9°C. What is the temperature?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−4 + 9 = 5°C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Then by midnight it drops by 8°C.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39776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5 − 8 = −3°C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place negative numbers on a number line.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order negative numbers from smallest to largest.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add and subtract negative numbers.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real-world problems with negative numbers.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