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Place Value &amp; Number Systems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Understanding the value of each digit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Place Value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value of a digit depending on its position in a number.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66928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80644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Digit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80644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single number symbol: 0, 1, 2, 3, 4, 5, 6, 7, 8, 9.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Ones/Units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8580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rightmost column — value is the digit itself.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66928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80644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Partitioning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80644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Breaking a number into its place value parts.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Place Value Chart</a:t>
            </a:r>
            <a:endParaRPr lang="en-US" sz="24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1024128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1463040"/>
                <a:gridCol w="1463040"/>
                <a:gridCol w="1463040"/>
                <a:gridCol w="1463040"/>
                <a:gridCol w="1463040"/>
                <a:gridCol w="146304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Millions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Hundred Thousands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Ten Thousands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Thousands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Hundreds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Tens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Ones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2A9D8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the value of 5 in 345,678?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5 is in the THOUSANDS column.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Its value is 5 × 1,000 = 5,000.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just '5' — its position gives it value.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345,678 = 300,000 + 40,000 + 5,000 + 600 + 70 + 8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Ordering and Comparing Numbers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Compare digits from LEFT to RIGHT — start with the biggest place.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5,432 vs 5,438 → same until the ones: 2 &lt; 8 → 5,432 &lt; 5,438.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&lt; (less than), &gt; (greater than), = (equal to).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Ascending = smallest to largest. Descending = largest to smallest.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Powers of 10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× 10: digits move ONE place LEFT (34 → 340).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× 100: digits move TWO places LEFT (34 → 3,400).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÷ 10: digits move ONE place RIGHT (340 → 34).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÷ 100: digits move TWO places RIGHT (3,400 → 34).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DIGITS don't change — only their POSITION changes.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identify the value of any digit in a number up to millions.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partition a number into its place value components.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order numbers using &lt; &gt; and = correctly.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multiply and divide by 10, 100, and 1000.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