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Rounding &amp; Estimation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Making numbers simpler to work with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Rounding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Replacing a number with a simpler, approximate value.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Estimate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rough calculation using rounded numbers.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Significant Figure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most important digits that show a number's size.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Decimal Place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80644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Position after the decimal point.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Rounding Rule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 at the digit to the RIGHT of the one you're rounding to.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it is 5 or more → round UP.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it is less than 5 → round DOWN (stay the same).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Round 346 to the nearest 10 → look at the 6 → round UP → 350.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Round 342 to the nearest 10 → look at the 2 → round DOWN → 340.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Round 4,567 to the nearest...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Nearest 10: look at 7 → round up → 4,570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Nearest 100: look at 6 → round up → 4,600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Nearest 1,000: look at 5 → round up → 5,000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Remember: 5 always rounds UP!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Estimation Matters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check: does your calculator answer make sense?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48 × 21 ≈ 50 × 20 = 1,000 (actual: 1,008 ✓).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389 + 612 ≈ 400 + 600 = 1,000 (actual: 1,001 ✓).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life: 'About how much will 3 shirts at $18.99 each cost?'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Round to $19 × 3 ≈ $57. Good enough for budgeting!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Mistakes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❌ Wrong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Rounding 450 to nearest 100 → 400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Rounding 3.45 to 1dp → 3.4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Forgetting to fill with zeros: 4,567 → 500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Correct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450 → 500 (5 rounds UP)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3.45 → 3.5 (5 rounds UP)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4,567 → 5,000 (fill with zeros)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round any number to the nearest 10, 100, or 1,000.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estimation to check if my answer is reasonable.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that 5 always rounds up.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