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Adding &amp; Subtracting Fractions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Combining parts of a whole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Same Denominator — Easy!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denominator: just add/subtract the numerators.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²⁄₇ + ³⁄₇ = ⁵⁄₇. ⁵⁄₈ − ²⁄₈ = ³⁄₈.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denominator STAYS THE SAME.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Remember to simplify if possible: ²⁄₆ + ²⁄₆ = ⁴⁄₆ = ²⁄₃.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Different Denominators: ¹⁄₃ + ¹⁄₄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1: Find LCM of 3 and 4 → LCM = 12.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2: Convert ¹⁄₃ = ⁴⁄₁₂ (multiply by 4).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3: Convert ¹⁄₄ = ³⁄₁₂ (multiply by 3).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4: Add numerators: ⁴⁄₁₂ + ³⁄₁₂ = ⁷⁄₁₂.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⁷⁄₁₂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Adding Mixed Numbers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Convert to improper fractions first (or add wholes separately).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2¹⁄₃ + 1²⁄₅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Method 1: Wholes: 2 + 1 = 3. Fractions: ¹⁄₃ + ²⁄₅ = ⁵⁄₁₅ + ⁶⁄₁₅ = ¹¹⁄₁₅. Answer: 3¹¹⁄₁₅.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Method 2: ⁷⁄₃ + ⁷⁄₅ = ³⁵⁄₁₅ + ²¹⁄₁₅ = ⁵⁶⁄₁₅ = 3¹¹⁄₁₅.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Common Mistakes to Avoid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WRONG: ¹⁄₃ + ¹⁄₄ = ²⁄₇ ← You CANNOT add denominators!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WRONG: Forgetting to find a common denominator.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WRONG: Not simplifying the final answer.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ALWAYS: Find common denominator → add numerators → simplify.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add and subtract fractions with the same denominator.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a common denominator for different fractions.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add and subtract mixed numbers.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know NOT to add the denominators together.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