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Decimals &amp; Percentages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 ways to write parts of a whole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Decimals — Place Value After the Point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0.1 = one tenth (1/10). 0.01 = one hundredth (1/100).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0.375 = 3 tenths + 7 hundredths + 5 thousandths.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Decimals are just fractions with denominators of 10, 100, 1000.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0.5 = ½,  0.25 = ¼,  0.75 = ¾,  0.1 = ¹⁄₁₀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Converting Between Forms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6858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Fraction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Decimal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Percentage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½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50%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¼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0.25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25%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¾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0.75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75%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¹⁄₅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20%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¹⁄₁₀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10%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¹⁄₃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0.333...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33.3%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Converting — How To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Fraction → Decimal: divide top by bottom. ³⁄₈ = 3 ÷ 8 = 0.375.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Decimal → Percentage: multiply by 100. 0.375 × 100 = 37.5%.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Percentage → Decimal: divide by 100. 37.5% ÷ 100 = 0.375.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Percentage → Fraction: put over 100, then simplify. 75% = ⁷⁵⁄₁₀₀ = ³⁄₄.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 Percentages of Amounts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 = divide by 10. 10% of 60 = 6.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 = half of 10%. 5% of 60 = 3.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1% = divide by 100. 1% of 60 = 0.6.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up from these: 35% = 3 × 10% + 5% = 18 + 3 = 21.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Calculator method: 35% of 60 = 0.35 × 60 = 21.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convert between fractions, decimals, and percentages.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percentages of amounts using mental methods.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order fractions, decimals, and percentages on a number line.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the common fraction-decimal-percentage equivalents.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