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Equivalent Fractions &amp; Simplifying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Different fractions, same value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Are Equivalent Fractions?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Equivalent fractions have the SAME value but different numbers.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½ = ²⁄₄ = ³⁄₆ = ⁴⁄₈ = ⁵⁄₁₀ — all equal to half.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find equivalents: multiply top AND bottom by the same number.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½ × ³⁄₃ = ³⁄₆ — multiply both by 3.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works because ³⁄₃ = 1, and multiplying by 1 doesn't change the value.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Simplifying (Cancelling Down)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Simplify: divide top AND bottom by the same number.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⁶⁄₈ → divide both by 2 → ³⁄₄.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check if you can divide again! Keep going until you can't.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ⁱ²⁄₁₈ → ÷2 → ⁶⁄₉ → ÷3 → ²⁄₃. Fully simplified.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Shortcut: divide both by their HCF. HCF(12,18) = 6 → ²⁄₃.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Simplify ²⁴⁄₃₆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HCF of 24 and 36.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Factors of 24: 1, 2, 3, 4, 6, 8, 12, 24.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Factors of 36: 1, 2, 3, 4, 6, 9, 12, 18, 36.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HCF = 12.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÷ 12 = 2, 36 ÷ 12 = 3 → Answer: ²⁄₃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equivalent fractions by multiplying.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simplify fractions by dividing by common factors.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HCF to simplify in one step.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tell if a fraction is fully simplified.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