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Fractions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Parts of a whole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Fraction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part of a whole — written as numerator/denominator.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Numerator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top number — how many parts you HAVE.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Denominator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bottom number — how many EQUAL parts in total.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Proper Fraction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Numerator &lt; denominator (less than 1). E.g. ³⁄₄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Improper Fraction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Numerator ≥ denominator (1 or more). E.g. ⁷⁄₄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Mixed Number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whole number + a fraction. E.g. 1³⁄₄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Does a Fraction Mean?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³⁄₄ means: divide something into 4 EQUAL parts, take 3 of them.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denominator tells you the SIZE of each piece.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numerator tells you HOW MANY pieces.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½ of a pizza = cut into 2, take 1 piece.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³⁄₈ of a chocolate bar = cut into 8, take 3 pieces.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Convert Mixed ↔ Improper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Mixed → Improper: 2³⁄₅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Multiply whole × denominator: 2 × 5 = 10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numerator: 10 + 3 = 13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denominator: ¹³⁄₅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Improper → Mixed: ¹³⁄₅ → 13 ÷ 5 = 2 remainder 3 → 2³⁄₅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Comparing Fractions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denominator: compare numerators directly. ³⁄₈ &lt; ⁵⁄₈.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denominators: find a common denominator first.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compare ²⁄₃ and ³⁄₄.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denominator = 12: ⁸⁄₁₂ vs ⁹⁄₁₂ → ²⁄₃ &lt; ³⁄₄.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Benchmark: compare both to ½ to get a quick estimate.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the numerator and denominator.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convert between mixed numbers and improper fractions.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compare fractions with different denominators.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represent a fraction visually (shade a diagram).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