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A9D8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6 MATHEMATICS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Full Revision — Fractions &amp; Decimals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Review all topics from Term 2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731520"/>
            <a:ext cx="22860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200" b="1" dirty="0">
                <a:solidFill>
                  <a:srgbClr val="2A9D8F">
                    <a:alpha val="80000"/>
                  </a:srgb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7200" dirty="0"/>
          </a:p>
        </p:txBody>
      </p:sp>
      <p:sp>
        <p:nvSpPr>
          <p:cNvPr id="3" name="Text 1"/>
          <p:cNvSpPr/>
          <p:nvPr/>
        </p:nvSpPr>
        <p:spPr>
          <a:xfrm>
            <a:off x="731520" y="1828800"/>
            <a:ext cx="91440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Fractions Basics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Fractions Recap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Numerator/denominator. Equivalent fractions: multiply/divide both by same number.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Simplify using HCF. Mixed ↔ improper conversions.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731520"/>
            <a:ext cx="22860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200" b="1" dirty="0">
                <a:solidFill>
                  <a:srgbClr val="2A9D8F">
                    <a:alpha val="80000"/>
                  </a:srgb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7200" dirty="0"/>
          </a:p>
        </p:txBody>
      </p:sp>
      <p:sp>
        <p:nvSpPr>
          <p:cNvPr id="3" name="Text 1"/>
          <p:cNvSpPr/>
          <p:nvPr/>
        </p:nvSpPr>
        <p:spPr>
          <a:xfrm>
            <a:off x="731520" y="1828800"/>
            <a:ext cx="91440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Operations</a:t>
            </a:r>
            <a:endParaRPr lang="en-US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Operations Recap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Add/subtract: common denominator first. Multiply: top×top, bottom×bottom.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Divide: KFC (Keep, Flip, Change). Fraction of amount: ÷ denominator × numerator.</a:t>
            </a:r>
            <a:endParaRPr lang="en-US" sz="1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731520"/>
            <a:ext cx="22860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200" b="1" dirty="0">
                <a:solidFill>
                  <a:srgbClr val="2A9D8F">
                    <a:alpha val="80000"/>
                  </a:srgb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7200" dirty="0"/>
          </a:p>
        </p:txBody>
      </p:sp>
      <p:sp>
        <p:nvSpPr>
          <p:cNvPr id="3" name="Text 1"/>
          <p:cNvSpPr/>
          <p:nvPr/>
        </p:nvSpPr>
        <p:spPr>
          <a:xfrm>
            <a:off x="731520" y="1828800"/>
            <a:ext cx="91440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FDP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Decimals &amp; Percentages Recap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Fraction→decimal: divide. Decimal→%: ×100. %→decimal: ÷100.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10% = ÷10. Build up: 35% = 30% + 5%. Know key equivalents: ½=0.5=50%.</a:t>
            </a:r>
            <a:endParaRPr lang="en-US" sz="1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2026-03-24T11:37:58Z</dcterms:created>
  <dcterms:modified xsi:type="dcterms:W3CDTF">2026-03-24T11:37:58Z</dcterms:modified>
</cp:coreProperties>
</file>