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Multiplying &amp; Dividing Fractions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Fraction operations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Multiplying Fractions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Multiply the numerators together: top × top.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Multiply the denominators together: bottom × bottom.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²⁄₃ × ⁴⁄₅ = ⁸⁄₁₅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Simplify before multiplying if possible (cross-cancel).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Fraction × whole number: ²⁄₃ × 4 = ²⁄₃ × ⁴⁄₁ = ⁸⁄₃ = 2²⁄₃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Dividing Fractions — KFC!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— Keep the first fraction the same.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— Flip the second fraction (find the reciprocal).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 — Change ÷ to × (then multiply normally).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²⁄₃ ÷ ⁴⁄₅ → ²⁄₃ × ⁵⁄₄ = ¹⁰⁄₁₂ = ⁵⁄₆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reciprocal of ⁴⁄₅ is ⁵⁄₄ (flip top and bottom).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³⁄₄ ÷ ²⁄₅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Keep: ³⁄₄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Flip: ²⁄₅ becomes ⁵⁄₂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Change: ÷ becomes ×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Calculate: ³⁄₄ × ⁵⁄₂ = ¹⁵⁄₈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977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Convert: ¹⁵⁄₈ = 1⁷⁄₈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Finding a Fraction of an Amount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'Of' means multiply! ³⁄₅ of 40.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Divide by denominator: 40 ÷ 5 = 8 (one fifth).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Multiply by numerator: 8 × 3 = 24 (three fifths).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³⁄₅ of 40 = 24.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life: ¼ of a 120cm ribbon = 120 ÷ 4 = 30cm.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multiply two fractions together.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divide fractions using KFC (Keep, Flip, Change).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find a fraction of an amount.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simplify my answer after multiplying or dividing.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