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Writing Algebraic Expressions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letters to represent numbers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Variable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letter that represents an unknown number (x, y, n).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Expression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combination of numbers, variables, and operations. E.g. 3x + 5.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Term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single part of an expression. In 3x + 5: terms are 3x and 5.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Coefficient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number in front of a variable. In 3x, the coefficient is 3.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Constant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number on its own (no variable). In 3x + 5, the constant is 5.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Writing Expressions from Words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'A number plus 5' → n + 5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'Three times a number' → 3n (not 3 × n — we don't write the ×)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'A number divided by 4' → n/4 or n ÷ 4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'Five less than a number' → n − 5 (NOT 5 − n!)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'Twice a number, plus 3' → 2n + 3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Simplifying Expressions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 LIKE TERMS: terms with the same variable.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3x + 5x = 8x. 4y − 2y = 2y.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Unlike terms cannot be combined: 3x + 2y stays as 3x + 2y.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 convention: numbers before variables, alphabetical order.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5 + 3x + 2 + x = 4x + 7 (combine x's and numbers separately).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write algebraic expressions from word descriptions.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terms, coefficients, and constants.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simplify expressions by collecting like terms.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know that 3x means 3 × x (multiplication is hidden).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