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Algebra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Expressions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Expressions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Variable = letter. Expression = terms combined. Coefficient = number before variable.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Simplify by collecting like terms: 3x + 2x = 5x. Unlike terms stay separate.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Equations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Equations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Substitution: replace letter with number, use BIDMAS.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One-step: use inverse operation. Two-step: undo +/− first, then ×/÷.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check by substituting back.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Sequences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Sequences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Arithmetic: constant difference. Geometric: constant ratio.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nth term: Tₙ = dn + c. Find d (difference), then c = T₁ − d.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