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Solving One-Step Equations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the value of the unknown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Equation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statement that two expressions are EQUAL. Has an = sign.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Solution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value of the variable that makes the equation TRUE.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Inverse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opposite operation. + ↔ −, × ↔ ÷.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Balance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Whatever you do to one side, do to the other side too.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Solving by Inverse Operations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equation is like a BALANCE SCALE — both sides must be equal.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solve: do the OPPOSITE operation to both sides.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+ 5 = 12 → subtract 5 from both sides → x = 7.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− 3 = 10 → add 3 to both sides → x = 13.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4x = 20 → divide both sides by 4 → x = 5.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x/3 = 6 → multiply both sides by 3 → x = 18.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Solve: 7x = 42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7x means 7 × x.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Inverse of × is ÷.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Divide both sides by 7: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= 42 ÷ 7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= 6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548640" y="470916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47091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97280" y="46634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7 × 6 = 42 ✓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Always Check Your Answer!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Substitute your answer back into the original equation.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both sides are equal → correct!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+ 5 = 12, x = 7 → 7 + 5 = 12 ✓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3x = 21, x = 7 → 3 × 7 = 21 ✓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checking a HABIT — it catches mistakes.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solve one-step equations using inverse operations.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understand the balance method (do the same to both sides).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always check my answer by substituting back.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which inverse operation to use.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