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A9D8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6 MATHEMATICS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Number Sequences &amp; Patterns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Finding rules and predicting terms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Vocabulary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Shape 3"/>
          <p:cNvSpPr/>
          <p:nvPr/>
        </p:nvSpPr>
        <p:spPr>
          <a:xfrm>
            <a:off x="548640" y="1234440"/>
            <a:ext cx="484632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85800" y="1307592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Sequence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685800" y="164592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 ordered list of numbers following a rule.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5669280" y="1234440"/>
            <a:ext cx="484632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806440" y="1307592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Term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5806440" y="164592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Each number in a sequence. T₁ = first term, T₂ = second, etc.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548640" y="2286000"/>
            <a:ext cx="484632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85800" y="2359152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Common Difference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685800" y="269748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amount added or subtracted each time (arithmetic sequence).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5669280" y="2286000"/>
            <a:ext cx="484632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806440" y="2359152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Rule (nth term)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5806440" y="269748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formula that generates any term: Tₙ = ...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Types of Sequences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ARITHMETIC: add/subtract the same amount each time.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2, 5, 8, 11, 14... (common difference = +3).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GEOMETRIC: multiply/divide by the same amount each time.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3, 6, 12, 24, 48... (common ratio = ×2).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OTHER: Fibonacci, square numbers, triangular numbers.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1, 1, 2, 3, 5, 8, 13... (add previous two terms).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Shape 1"/>
          <p:cNvSpPr/>
          <p:nvPr/>
        </p:nvSpPr>
        <p:spPr>
          <a:xfrm>
            <a:off x="548640" y="274320"/>
            <a:ext cx="2011680" cy="320040"/>
          </a:xfrm>
          <a:prstGeom prst="roundRect">
            <a:avLst>
              <a:gd name="adj" fmla="val 17143"/>
            </a:avLst>
          </a:prstGeom>
          <a:solidFill>
            <a:srgbClr val="2A9D8F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274320"/>
            <a:ext cx="2011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WORKED EXAMPLE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2743200" y="27432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Find the rule for: 5, 8, 11, 14, ...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548640" y="105156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05156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1097280" y="100584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Common difference = 3 (goes up by 3 each time).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548640" y="178308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78308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1097280" y="173736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rule is: Tₙ = 3n + 2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548640" y="251460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13" name="Text 11"/>
          <p:cNvSpPr/>
          <p:nvPr/>
        </p:nvSpPr>
        <p:spPr>
          <a:xfrm>
            <a:off x="548640" y="251460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1097280" y="246888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Check: T₁ = 3(1) + 2 = 5 ✓</a:t>
            </a:r>
            <a:endParaRPr lang="en-US" sz="1500" dirty="0"/>
          </a:p>
        </p:txBody>
      </p:sp>
      <p:sp>
        <p:nvSpPr>
          <p:cNvPr id="15" name="Shape 13"/>
          <p:cNvSpPr/>
          <p:nvPr/>
        </p:nvSpPr>
        <p:spPr>
          <a:xfrm>
            <a:off x="548640" y="324612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16" name="Text 14"/>
          <p:cNvSpPr/>
          <p:nvPr/>
        </p:nvSpPr>
        <p:spPr>
          <a:xfrm>
            <a:off x="548640" y="324612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1097280" y="320040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Check: T₂ = 3(2) + 2 = 8 ✓</a:t>
            </a:r>
            <a:endParaRPr lang="en-US" sz="1500" dirty="0"/>
          </a:p>
        </p:txBody>
      </p:sp>
      <p:sp>
        <p:nvSpPr>
          <p:cNvPr id="18" name="Shape 16"/>
          <p:cNvSpPr/>
          <p:nvPr/>
        </p:nvSpPr>
        <p:spPr>
          <a:xfrm>
            <a:off x="548640" y="3977640"/>
            <a:ext cx="365760" cy="365760"/>
          </a:xfrm>
          <a:prstGeom prst="ellipse">
            <a:avLst/>
          </a:prstGeom>
          <a:solidFill>
            <a:srgbClr val="2A9D8F"/>
          </a:solidFill>
          <a:ln/>
        </p:spPr>
      </p:sp>
      <p:sp>
        <p:nvSpPr>
          <p:cNvPr id="19" name="Text 17"/>
          <p:cNvSpPr/>
          <p:nvPr/>
        </p:nvSpPr>
        <p:spPr>
          <a:xfrm>
            <a:off x="548640" y="397764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1097280" y="393192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T₁₀ = 3(10) + 2 = 32</a:t>
            </a:r>
            <a:endParaRPr lang="en-US" sz="1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Finding the nth Term of an Arithmetic Sequence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 1: Find the common difference (d).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 2: The rule starts with dn (d × position number).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 3: Find the adjustment. T₁ − d = the number you add/subtract.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Example: 7, 11, 15, 19... d = 4. T₁ − 4 = 3. Rule: Tₙ = 4n + 3.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Check: 4(1)+3=7 ✓, 4(2)+3=11 ✓, 4(3)+3=15 ✓</a:t>
            </a:r>
            <a:endParaRPr lang="en-US" sz="1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Check Your Understanding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05840" y="118872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identify the type of sequence (arithmetic, geometric, other).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17830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05840" y="178308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find the common difference.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237744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237744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find the nth term rule for an arithmetic sequence.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548640" y="297180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005840" y="297180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use the rule to find any term in the sequence.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2026-03-24T11:37:58Z</dcterms:created>
  <dcterms:modified xsi:type="dcterms:W3CDTF">2026-03-24T11:37:58Z</dcterms:modified>
</cp:coreProperties>
</file>