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Substitution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Replacing letters with numbers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Substitution?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Substitution = replacing a variable with a specific number.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x = 4, then 3x + 2 = 3(4) + 2 = 12 + 2 = 14.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use BIDMAS after substituting!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Remember: 3x means 3 × x. x² means x × x.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the value when a = 3, b = 5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Expression: 2a + 3b − 4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Substitute: 2(3) + 3(5) − 4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Calculate: 6 + 15 − 4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17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the value when x = −2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Expression: x² + 3x − 1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Substitute: (−2)² + 3(−2) − 1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Calculate: 4 + (−6) − 1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−3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Remember: (−2)² = 4 (negative × negative = positive)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Formulas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formula is an expression that calculates something useful.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Area of rectangle: A = l × w. If l = 8, w = 5 → A = 40 cm².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formula: s = d ÷ t. If d = 100km, t = 2h → s = 50 km/h.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Formulas are just substitution in disguise!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substitute positive and negative numbers into expressions.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evaluate expressions with indices (x²).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BIDMAS correctly after substituting.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formulas to solve problems.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