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Solving Two-Step Equations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Equations that need two steps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Operations to Undo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two-step equation has TWO operations to reverse.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3x + 5 = 20.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Undo the addition → subtract 5 from both sides → 3x = 15.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Undo the multiplication → divide both by 3 → x = 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Rule: undo addition/subtraction FIRST, then multiplication/division.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Solve: 4x − 7 = 13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Add 7 to both sides (undo the −7).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4x = 13 + 7 = 20.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Divide both sides by 4 (undo the ×4).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= 20 ÷ 4 = 5.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4(5) − 7 = 20 − 7 = 13 ✓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Solve: (x + 3)/2 = 8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Multiply both sides by 2 (undo the ÷2).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+ 3 = 16.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Subtract 3 from both sides (undo the +3).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= 13.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(13 + 3)/2 = 16/2 = 8 ✓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Writing Equations from Word Problems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'I think of a number, double it, and add 3. The answer is 17.'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the number be n: 2n + 3 = 17.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Solve: 2n = 14 → n = 7.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'A taxi costs $3 plus $2 per km. Total cost is $15. How far?'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+ 2d = 15 → 2d = 12 → d = 6 km.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two-step equations.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to undo +/− first, then ×/÷.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write equations from word problems.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always check my solutions.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