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Mean, Median, Mode, Range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Summarising data with one number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all values, divide by how many. The 'average'.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Median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MIDDLE value when data is in order.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that appears MOST often.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Range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difference between largest and smallest values.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Data: 3, 7, 5, 3, 8, 5, 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Mean: (3+7+5+3+8+5+3) ÷ 7 = 34 ÷ 7 = 4.86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 the data: 3, 3, 3, 5, 5, 7, 8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Median: middle value = 5 (4th of 7 values)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Mode: 3 (appears 3 times — most frequent)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Range: 8 − 3 = 5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to Use Each Average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for data with no extreme values.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 ALL the data.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be affected by outliers.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commonly used average.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Median &amp; Mode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Median: best when there are outliers.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affected by extreme values.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Mode: best for categorial data.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have no mode, or multiple modes.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Effect of Outliers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outlier is a value much bigger/smaller than the rest.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Data: 2, 3, 4, 5, 100. Mean = 22.8 (misleading!).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Median = 4 (much better representation).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mean is PULLED toward outliers.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reporting averages, consider which is most appropriate.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mean, median, mode, and range.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order data to find the median.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effect of outliers on the mean.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most appropriate average for a data set.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