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Charts &amp; Graphs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Displaying data visually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Choosing the Right Chart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 CHART: categorial data (favourite food, types of transport).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 GRAPH: continuous data over time (temperature, growth).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PIE CHART: showing proportions of a whole (budget breakdown).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PICTOGRAM: using symbols to represent quantities.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include: title, axis labels with units, clear scale.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Drawing a Bar Chart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X-axis: categories (with labels). Y-axis: frequency (with scale).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Bars do NOT touch (gaps between them).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bars should be the same width.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the y-axis at 0. Choose a sensible scale.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title that describes what the data shows.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Drawing a Line Graph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X-axis: independent variable (e.g. time). Y-axis: dependent variable.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Plot points carefully with a sharp pencil.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with a smooth line or line of best fit.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NOT connect point-to-point if looking for a trend.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Describe: 'As time increases, temperature increases'.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and Interpreting Charts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the HIGHEST and LOWEST bars/points.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the TREND: increasing, decreasing, or constant.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VALUES from the graph in your description.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any ANOMALIES (data that doesn't fit).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categories: 'Football was twice as popular as tennis'.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choose the right chart for my data type.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bar charts and line graphs with correct conventions.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read values from charts and describe trends.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anomalies in displayed data.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