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Collecting &amp; Organising Data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gather and present information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collected through observation or measurement.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Qualitative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in words or categories (colours, names, opinions).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Quantitative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in numbers (heights, scores, temperatures).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Discrete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Quantitative data that can only be whole numbers (e.g. number of pets).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Continuous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Quantitative data that can be any value (e.g. height, time).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Tally Chart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way to count data using groups of 5 marks.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Data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Qualitative (categories)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Favourite colour: red, blue, green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Nationality: Chinese, Korean, Australian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Eye colour, hair colour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Cannot be ordered or measured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Quantitative (numbers)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Height: 152.3 cm (continuous)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Number of siblings: 0, 1, 2, 3 (discrete)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Temperature: 23.5°C (continuous)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score: 85 out of 100 (discrete)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Organising Data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Frequency table: lists each value and how often it appears.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Tally chart: quick counting using groups of 5 (||||).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Grouped frequency table: for large ranges of continuous data.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groups: 0-9, 10-19, 20-29, etc.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include HEADINGS and UNITS in your table.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classify data as qualitative or quantitative.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distinguish between discrete and continuous data.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organise data in a frequency table.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