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Experimental vs Theoretical Probability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should happen vs what does happen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Types of Probability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Theoretical Probability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on what SHOULD happen.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Calculated using maths.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P(heads) = 1/2 for a fair coin.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Assumes perfect, fair conditions.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Doesn't require any experiments.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Experimental Probability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on what ACTUALLY happens.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 by doing experiments.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P(heads) = times heads ÷ total flips.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 differ from theoretical!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Gets closer to theoretical with MORE trials.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Running an Experiment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Decide what you're testing (e.g. is this coin fair?).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Repeat many times (at least 50 trials for good results).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Record results in a frequency table.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Calculate experimental probability: frequency ÷ total trials.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Compare to theoretical probability.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Law of Large Numbers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FEW trials: experimental probability may be far from theoretical.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MANY trials: experimental probability gets CLOSER to theoretical.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coin flips: might get 7 heads (70%) — doesn't mean unfair.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1,000 coin flips: expect very close to 500 heads (50%).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trials = more reliable results.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Example: Dice Rolling Experiment</a:t>
            </a:r>
            <a:endParaRPr lang="en-US" sz="2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Outcome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Frequency (60 rolls)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Experimental P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Theoretical P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8/60 = 0.13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1/6 = 0.17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12/60 = 0.20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1/6 = 0.17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9/60 = 0.15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1/6 = 0.17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11/60 = 0.18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1/6 = 0.17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10/60 = 0.17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1/6 = 0.17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10/60 = 0.17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1/6 = 0.17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difference between theoretical and experimental probability.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experimental probability from results.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more trials give more reliable results.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compare experimental results to theoretical predictions.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