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A9D8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6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Probability &amp; Statistics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5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Data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Qualitative (categories) vs Quantitative (numbers). Discrete vs Continuous.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Frequency tables, tally charts, grouped data.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Averages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Averages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Mean = total ÷ count. Median = middle value (order first). Mode = most frequent.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Range = highest − lowest. Mean affected by outliers; median is not.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731520"/>
            <a:ext cx="22860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A9D8F">
                    <a:alpha val="80000"/>
                  </a:srgbClr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9144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Charts &amp; Probability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Charts &amp; Probability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2A9D8F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Bar chart = categories. Line graph = continuous/time. SALT rules for drawing.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P(event) = favourable ÷ total. Scale: 0 (impossible) to 1 (certain).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Experimental: frequency ÷ trials. More trials → closer to theoretical.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2026-03-24T11:37:58Z</dcterms:created>
  <dcterms:modified xsi:type="dcterms:W3CDTF">2026-03-24T11:37:58Z</dcterms:modified>
</cp:coreProperties>
</file>