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 Probability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likely is something to happen?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chance of an event happening — between 0 and 1.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specific outcome or set of outcomes.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Outcome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possible result (e.g. rolling a 4 on a die).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Impossible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 = 0. Will never happen.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Certain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 = 1. Will definitely happen.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 Chance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 = 0.5 or ½. Equally likely to happen or not.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Probability Scale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————————— 0.5 ————————— 1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Impossible — Unlikely — Even — Likely — Certain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P(impossible event) = 0. Example: rolling a 7 on a normal die.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P(certain event) = 1. Example: the sun will rise tomorrow.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P(even chance) = 0.5. Example: flipping heads on a fair coin.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Calculating Probability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P(event) = number of favourable outcomes ÷ total number of outcomes.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P(rolling a 3 on a die) = 1/6 (one 3, six possible outcomes).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P(picking a red ball from 3 red + 5 blue) = 3/8.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Probabilities can be written as fractions, decimals, or percentages.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probabilities of all outcomes must ADD UP TO 1.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Bag of sweets: 4 red, 3 green, 5 yellow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sweets = 4 + 3 + 5 = 12.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P(red) = 4/12 = 1/3 ≈ 0.33 = 33%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P(green) = 3/12 = 1/4 = 0.25 = 25%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P(yellow) = 5/12 ≈ 0.42 = 42%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1/3 + 1/4 + 5/12 = 4/12 + 3/12 + 5/12 = 12/12 = 1 ✓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place events on the probability scale (0 to 1).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theoretical probability using favourable ÷ total.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express probability as a fraction, decimal, or percentage.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that all probabilities must add up to 1.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