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Volume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much space a 3D shape takes up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Volume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amount of 3D space inside a shape. Measured in cm³, m³.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Capacity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much liquid a container can hold. Measured in mL, L.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Cube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edges equal. Volume = s³.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Cuboid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Rectangular box. Volume = l × w × h.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Volume Formulas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Cube: V = s × s × s = s³ (where s = side length).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Cuboid: V = length × width × height.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cube: side = 3cm → V = 3³ = 27 cm³.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cuboid: 5cm × 3cm × 4cm → V = 60 cm³.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 is always in CUBED units: cm³, m³.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Fish tank: 60cm × 30cm × 40cm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length × width × height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60 × 30 × 40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72,000 cm³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 to litres: 72,000 ÷ 1,000 = 72 L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fish tank holds 72 litres of water.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Volume and Capacity Link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cm³ = 1 mL (millilitre).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1,000 cm³ = 1 L (litre).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m³ = 1,000 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a swimming pool 25m × 10m × 2m = 500 m³ = 500,000 L.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volume of cubes and cuboids.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convert between cm³ and litres.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solve real-world volume problems.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