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Continental Drift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continents moved over time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Alfred Wegener's Big Idea (1912)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Wegener noticed that the continents look like they fit together.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 proposed that all continents were once ONE supercontinent: PANGAEA.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Pangaea means 'all land' in Greek.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 millions of years, it broke apart and the pieces drifted.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first, most scientists rejected his idea — they wanted a mechanism.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Evidence for Continental Drift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SHAPE: Coastlines of Africa and South America fit like puzzle pieces.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FOSSILS: Same species found on continents now separated by oceans.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• Mesosaurus fossils in both Africa and South America.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ROCKS: Matching rock types and mountain chains across continents.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CLIMATE: Glacial scratches found in tropical areas (they were once near poles).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SEA-FLOOR SPREADING: New crust forms at mid-ocean ridges.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Then and Now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300 million years ago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continents joined as PANGAEA.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giant ocean: Panthalassa.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Animals could walk between continents.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climate zones across the supercontinent.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Today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continents separated by oceans.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Still moving a few cm per year!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250 million years: a new supercontinent?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satellites confirm plate movement.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Wegener's theory of continental drift.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4 pieces of evidence for continental drift.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the scientific community initially rejected Wegener's idea.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what Pangaea was.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