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notesMasterIdLst>
    <p:notesMasterId r:id="rId8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Relationship Id="rId11" Type="http://schemas.openxmlformats.org/officeDocument/2006/relationships/theme" Target="theme/theme1.xml"/><Relationship Id="rId1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A9D8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6 SCIENCE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Convection Currents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heat moves inside the Earth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Is Convection?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Convection is the transfer of heat through a fluid (liquid or gas).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Hot material rises because it is LESS dense.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Cold material sinks because it is MORE dense.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This creates a circular flow called a CONVECTION CURRENT.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Convection happens in the Earth's mantle, atmosphere, and oceans.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Convection in the Mantle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core heats the mantle from below.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Hot rock near the core becomes less dense → rises slowly.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Near the crust, the rock cools → becomes more dense → sinks.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This cycle creates a continuous circulation loop.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These currents DRAG the tectonic plates, causing them to move.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Plates move only a few centimetres per year.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Evidence for Convection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Shape 3"/>
          <p:cNvSpPr/>
          <p:nvPr/>
        </p:nvSpPr>
        <p:spPr>
          <a:xfrm>
            <a:off x="548640" y="1188720"/>
            <a:ext cx="5029200" cy="3474720"/>
          </a:xfrm>
          <a:prstGeom prst="roundRect">
            <a:avLst>
              <a:gd name="adj" fmla="val 3158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77240" y="132588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 the Lab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777240" y="1783080"/>
            <a:ext cx="4572000" cy="2651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Heat water with food colouring — see circular flow.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Hot air rises above a candle.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Lava lamp: heated wax rises, cooled wax sinks.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5852160" y="1188720"/>
            <a:ext cx="5029200" cy="3474720"/>
          </a:xfrm>
          <a:prstGeom prst="roundRect">
            <a:avLst>
              <a:gd name="adj" fmla="val 3158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080760" y="132588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 Nature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6080760" y="1783080"/>
            <a:ext cx="4572000" cy="2651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Sea breezes: warm air rises over land.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Ocean currents: warm water flows, cool water sinks.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Mantle convection: drives plate tectonics.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Check Your Understanding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05840" y="118872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explain what a convection current is.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17830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05840" y="178308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describe how convection works in the mantle.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237744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237744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explain why convection currents cause tectonic plates to move.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548640" y="297180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005840" y="297180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give a real-world example of convection.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2026-03-24T11:32:59Z</dcterms:created>
  <dcterms:modified xsi:type="dcterms:W3CDTF">2026-03-24T11:32:59Z</dcterms:modified>
</cp:coreProperties>
</file>