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Earthquakes &amp; Volcanoes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and where they happen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Earthquake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sudden shaking of the ground caused by plate movement.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Focus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point underground where the earthquake starts.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Epicentre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point on the surface directly above the focus.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Seismometer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Equipment that detects and records earthquake waves.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Magma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Hot, molten rock below the Earth's surface.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49808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63524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Lava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63524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Magma that reaches the surface during an eruption.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Earthquakes Happen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Tectonic plates are always slowly moving.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plate boundaries, plates push, pull, or slide past each other.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Friction causes the plates to LOCK — pressure builds up.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Eventually the stress is too great → plates suddenly SNAP and move.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releases energy as SEISMIC WAVES → we feel it as shaking.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earthquakes happen at plate boundaries (Ring of Fire).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Volcanoes Form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convergent boundaries: the subducting plate melts → magma rises.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divergent boundaries: magma fills the gap between plates.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Magma collects in a MAGMA CHAMBER below the surface.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Pressure builds until magma erupts through a VENT.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Lava, ash, and gases are released — can be explosive or gentle.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Ring of Fire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It?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horseshoe zone around the Pacific Ocean.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Contains 75% of the world's volcanoes.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 of earthquakes happen here.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Caused by many plate boundaries meeting.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Affected Countries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Japan — frequent earthquakes and tsunamis.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Indonesia — most active volcanoes in the world.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Chile — strongest earthquake ever recorded (1960).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Philippines, New Zealand, west coast of Americas.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Can We Predict Earthquakes &amp; Eruptions?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EARTHQUAKES: Cannot be predicted accurately — we can't say exactly when.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But: seismometers detect small tremors that may warn of bigger ones.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VOLCANOES: Easier to predict — warning signs before eruption: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• Small earthquakes near the volcano.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• The ground swells/bulges upward.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• More gas emissions (sulphur dioxide).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• Animals may behave unusually.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how earthquakes are caused by plate movement.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how volcanoes form at plate boundaries.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the Ring of Fire is and why it is dangerous.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compare the predictability of earthquakes and volcanic eruptions.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