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Earth's Layers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structure of our planet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Crust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thin, rocky outer layer — 5-70 km thick.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Mantle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thick, semi-liquid layer — makes up 84% of Earth's volume.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Outer Core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 iron and nickel — creates Earth's magnetic field.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Inner Core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 iron and nickel — hottest part (5,500°C).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Tectonic Plates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pieces of crust that float on the mantle.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Earth's Layers — Key Data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10241280" cy="914400"/>
        </p:xfrm>
        <a:graphic>
          <a:graphicData uri="http://schemas.openxmlformats.org/drawingml/2006/table">
            <a:tbl>
              <a:tblPr/>
              <a:tblGrid>
                <a:gridCol w="2048256"/>
                <a:gridCol w="2048256"/>
                <a:gridCol w="2048256"/>
                <a:gridCol w="2048256"/>
                <a:gridCol w="2048256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Layer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Thickness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State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Temperature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Composition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Crust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5-70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Solid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up to 1,000°C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Rock (granite, basite)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Mantle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2,900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Semi-liquid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1,000-3,500°C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Silicate rock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Outer Core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2,200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Liquid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4,000-5,000°C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Iron + nickel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Inner Core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1,200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Solid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5,000-5,500°C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Iron + nickel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Do We Know About the Layers?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cannot drill to the core — the deepest drill only reached 12 km.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Scientists use SEISMIC WAVES from earthquakes.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P-waves travel through solids AND liquids. S-waves only through solids.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S-waves stop at the outer core → tells us the outer core is liquid.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speed of waves changes at boundaries between layers.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Types of Crust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Oceanic Crust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 the oceans.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 (5-10 km).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Dense (heavy) — made of basalt.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Younger — constantly recycled.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Continental Crust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 the continents.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Thick (30-70 km).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 dense — made of granite.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Much older — up to 4 billion years.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the 4 layers of the Earth in order.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state the approximate thickness and temperature of each layer.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how seismic waves tell us about Earth's structure.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compare oceanic and continental crust.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