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notesMasterIdLst>
    <p:notesMasterId r:id="rId10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notesMaster" Target="notesMasters/notesMaster1.xml"/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2A9D8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772400" y="-914400"/>
            <a:ext cx="3657600" cy="3657600"/>
          </a:xfrm>
          <a:prstGeom prst="ellipse">
            <a:avLst/>
          </a:prstGeom>
          <a:solidFill>
            <a:srgbClr val="FFFFFF">
              <a:alpha val="8000"/>
            </a:srgbClr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54864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2D68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GRADE 6 SCIENCE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731520" y="1371600"/>
            <a:ext cx="9144000" cy="1645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3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Full Revision — Earth Science</a:t>
            </a:r>
            <a:endParaRPr lang="en-US" sz="3600" dirty="0"/>
          </a:p>
        </p:txBody>
      </p:sp>
      <p:sp>
        <p:nvSpPr>
          <p:cNvPr id="5" name="Text 3"/>
          <p:cNvSpPr/>
          <p:nvPr/>
        </p:nvSpPr>
        <p:spPr>
          <a:xfrm>
            <a:off x="731520" y="3200400"/>
            <a:ext cx="7315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FFFFFF">
                    <a:alpha val="65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Review all topics from Term 3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731520" y="4389120"/>
            <a:ext cx="2743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FFFFF">
                    <a:alpha val="4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mrzocchi.com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111D3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731520"/>
            <a:ext cx="2286000" cy="1828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200" b="1" dirty="0">
                <a:solidFill>
                  <a:srgbClr val="2A9D8F">
                    <a:alpha val="80000"/>
                  </a:srgbClr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01</a:t>
            </a:r>
            <a:endParaRPr lang="en-US" sz="7200" dirty="0"/>
          </a:p>
        </p:txBody>
      </p:sp>
      <p:sp>
        <p:nvSpPr>
          <p:cNvPr id="3" name="Text 1"/>
          <p:cNvSpPr/>
          <p:nvPr/>
        </p:nvSpPr>
        <p:spPr>
          <a:xfrm>
            <a:off x="731520" y="1828800"/>
            <a:ext cx="91440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Earth's Structure</a:t>
            </a:r>
            <a:endParaRPr lang="en-US" sz="3200" dirty="0"/>
          </a:p>
        </p:txBody>
      </p:sp>
      <p:sp>
        <p:nvSpPr>
          <p:cNvPr id="4" name="Text 2"/>
          <p:cNvSpPr/>
          <p:nvPr/>
        </p:nvSpPr>
        <p:spPr>
          <a:xfrm>
            <a:off x="731520" y="3017520"/>
            <a:ext cx="7315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FFFFFF">
                    <a:alpha val="6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Layers and composition</a:t>
            </a:r>
            <a:endParaRPr lang="en-US" sz="1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Earth's Layers Recap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2286000" cy="36576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1188720"/>
            <a:ext cx="10058400" cy="3474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Crust (5-70km, solid) → Mantle (2900km, semi-liquid) → Outer Core (liquid) → Inner Core (solid, 5500°C).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We know this from seismic wave behaviour (P-waves vs S-waves).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Oceanic crust: thin, dense, basalt. Continental: thick, less dense, granite.</a:t>
            </a:r>
            <a:endParaRPr lang="en-US" sz="15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111D3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731520"/>
            <a:ext cx="2286000" cy="1828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200" b="1" dirty="0">
                <a:solidFill>
                  <a:srgbClr val="2A9D8F">
                    <a:alpha val="80000"/>
                  </a:srgbClr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02</a:t>
            </a:r>
            <a:endParaRPr lang="en-US" sz="7200" dirty="0"/>
          </a:p>
        </p:txBody>
      </p:sp>
      <p:sp>
        <p:nvSpPr>
          <p:cNvPr id="3" name="Text 1"/>
          <p:cNvSpPr/>
          <p:nvPr/>
        </p:nvSpPr>
        <p:spPr>
          <a:xfrm>
            <a:off x="731520" y="1828800"/>
            <a:ext cx="91440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Plate Tectonics</a:t>
            </a:r>
            <a:endParaRPr lang="en-US" sz="3200" dirty="0"/>
          </a:p>
        </p:txBody>
      </p:sp>
      <p:sp>
        <p:nvSpPr>
          <p:cNvPr id="4" name="Text 2"/>
          <p:cNvSpPr/>
          <p:nvPr/>
        </p:nvSpPr>
        <p:spPr>
          <a:xfrm>
            <a:off x="731520" y="3017520"/>
            <a:ext cx="7315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FFFFFF">
                    <a:alpha val="6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Boundaries, drift, convection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Plate Tectonics Recap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2286000" cy="36576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1188720"/>
            <a:ext cx="10058400" cy="3474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Convection currents in the mantle drive plate movement.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 boundary types: convergent (collide), divergent (apart), transform (slide).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Wegener: Pangaea, evidence from fossils, rocks, coastline shapes.</a:t>
            </a:r>
            <a:endParaRPr lang="en-US" sz="15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111D3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731520"/>
            <a:ext cx="2286000" cy="1828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200" b="1" dirty="0">
                <a:solidFill>
                  <a:srgbClr val="2A9D8F">
                    <a:alpha val="80000"/>
                  </a:srgbClr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03</a:t>
            </a:r>
            <a:endParaRPr lang="en-US" sz="7200" dirty="0"/>
          </a:p>
        </p:txBody>
      </p:sp>
      <p:sp>
        <p:nvSpPr>
          <p:cNvPr id="3" name="Text 1"/>
          <p:cNvSpPr/>
          <p:nvPr/>
        </p:nvSpPr>
        <p:spPr>
          <a:xfrm>
            <a:off x="731520" y="1828800"/>
            <a:ext cx="91440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Earthquakes &amp; Volcanoes</a:t>
            </a:r>
            <a:endParaRPr lang="en-US" sz="3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Earthquakes &amp; Volcanoes Recap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2286000" cy="36576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1188720"/>
            <a:ext cx="10058400" cy="3474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Earthquakes: plates lock, pressure builds, sudden release of seismic waves.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Volcanoes: subduction → magma rises → erupts through vent.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Ring of Fire: 75% of volcanoes, 90% of earthquakes.</a:t>
            </a:r>
            <a:endParaRPr lang="en-US" sz="15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111D3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1371600"/>
            <a:ext cx="91440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Review &amp; Practise</a:t>
            </a:r>
            <a:endParaRPr lang="en-US" sz="3200" dirty="0"/>
          </a:p>
        </p:txBody>
      </p:sp>
      <p:sp>
        <p:nvSpPr>
          <p:cNvPr id="3" name="Text 1"/>
          <p:cNvSpPr/>
          <p:nvPr/>
        </p:nvSpPr>
        <p:spPr>
          <a:xfrm>
            <a:off x="731520" y="2377440"/>
            <a:ext cx="7315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FFFFFF">
                    <a:alpha val="6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Use the Self-Quiz, Review Games, and Practice Builder to test yourself.</a:t>
            </a:r>
            <a:endParaRPr lang="en-US" sz="1500" dirty="0"/>
          </a:p>
        </p:txBody>
      </p:sp>
      <p:sp>
        <p:nvSpPr>
          <p:cNvPr id="4" name="Text 2"/>
          <p:cNvSpPr/>
          <p:nvPr/>
        </p:nvSpPr>
        <p:spPr>
          <a:xfrm>
            <a:off x="731520" y="3291840"/>
            <a:ext cx="3657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E9C46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mrzocchi.com</a:t>
            </a:r>
            <a:endParaRPr lang="en-US" sz="1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</vt:vector>
  </TitlesOfParts>
  <Company>mrzocchi.com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Mr Zocchi</dc:creator>
  <cp:lastModifiedBy>Mr Zocchi</cp:lastModifiedBy>
  <cp:revision>1</cp:revision>
  <dcterms:created xsi:type="dcterms:W3CDTF">2026-03-24T11:32:59Z</dcterms:created>
  <dcterms:modified xsi:type="dcterms:W3CDTF">2026-03-24T11:32:59Z</dcterms:modified>
</cp:coreProperties>
</file>