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A9D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6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Plate Boundaries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happens where plates meet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Vocabulary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Tectonic Plate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8580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large slab of Earth's crust that floats on the mantle.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02336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16052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Convergent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16052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Plates move TOWARDS each other — collision or subduction.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749808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63524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Divergent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763524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Plates move APART — new crust forms in the gap.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4864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8580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Transform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8580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Plates slide PAST each other — causes earthquakes.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02336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16052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Subduction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16052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plate goes UNDER another — melts in the mantle.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Three Types of Plate Boundary</a:t>
            </a:r>
            <a:endParaRPr lang="en-US" sz="24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097280"/>
          <a:ext cx="9144000" cy="914400"/>
        </p:xfrm>
        <a:graphic>
          <a:graphicData uri="http://schemas.openxmlformats.org/drawingml/2006/table">
            <a:tbl>
              <a:tblPr/>
              <a:tblGrid>
                <a:gridCol w="2286000"/>
                <a:gridCol w="2286000"/>
                <a:gridCol w="2286000"/>
                <a:gridCol w="2286000"/>
              </a:tblGrid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Type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Movement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What Happens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Example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Convergent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← →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Plates collide; mountains or subduction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Himalayas; Andes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Divergent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→ ←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Plates pull apart; new crust forms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Mid-Atlantic Ridge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Transform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↑ ↓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Plates slide past; earthquakes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San Andreas Fault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Convergent Boundaries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 oceanic meets continental: oceanic plate subducts (goes under).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oceanic plate melts → creates magma → volcanoes form.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the Andes mountains in South America.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 two continental plates collide: neither subducts — mountains form.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the Himalayas (India pushing into Asia).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Divergent &amp; Transform Boundaries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DIVERGENT: Plates pull apart. Magma rises to fill the gap.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New oceanic crust forms — called SEA-FLOOR SPREADING.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Mid-Atlantic Ridge (Iceland sits right on it!).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TRANSFORM: Plates slide past each other sideways.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Pressure builds up → sudden release = earthquake.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San Andreas Fault in California.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name the 3 types of plate boundary.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describe what happens at each type of boundary.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give a real-world example of each boundary type.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29718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05840" y="29718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what subduction is and where it happens.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2026-03-24T11:32:59Z</dcterms:created>
  <dcterms:modified xsi:type="dcterms:W3CDTF">2026-03-24T11:32:59Z</dcterms:modified>
</cp:coreProperties>
</file>