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A9D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6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Data &amp; Graphs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Organising and presenting scientific results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Vocabulary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Bar Chart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8580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Used for categorial data — bars don't touch.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02336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16052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Line Graph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16052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Used for continuous data — shows trends over time.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749808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63524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Pie Chart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763524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Shows proportions — parts of a whole (100%).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4864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8580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Axis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8580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x-axis (horizontal) and y-axis (vertical) on a graph.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02336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16052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Trend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16052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overall pattern shown by the data.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749808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63524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Outlier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763524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data point that doesn't fit the pattern.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Drawing a Good Graph: SALT Rules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 — Scale: Choose a scale that uses most of the graph paper.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— Axes: Independent variable on x-axis, dependent on y-axis.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 — Labels: Label both axes with the variable name AND unit.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 — Title: Write a descriptive title (what was investigated).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Plot points carefully. Use a sharp pencil.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Draw a line of best fit (for line graphs) — smooth, not dot-to-dot.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Which Graph Should I Use?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Bar Chart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77724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is in categories (colours, types).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Bars don't touch each other.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favourite ice cream flavour.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number of species in each habitat.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85216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08076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Line Graph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608076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is continuous (numbers that change).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Points connected by a line of best fit.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temperature over time.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plant height each week.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Reading and Describing Graphs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Describe the TREND: is it increasing, decreasing, or staying constant?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numbers from the graph: 'at 20°C, the rate was 5 cm/min'.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Identify any anomalies: 'the point at 40°C does not fit the pattern'.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line graphs: is the increase steady or does it speed up/slow down?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Always refer to BOTH axes when describing what you see.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Data Table Example: Plant Growth</a:t>
            </a:r>
            <a:endParaRPr lang="en-US" sz="24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097280"/>
          <a:ext cx="10241280" cy="914400"/>
        </p:xfrm>
        <a:graphic>
          <a:graphicData uri="http://schemas.openxmlformats.org/drawingml/2006/table">
            <a:tbl>
              <a:tblPr/>
              <a:tblGrid>
                <a:gridCol w="2048256"/>
                <a:gridCol w="2048256"/>
                <a:gridCol w="2048256"/>
                <a:gridCol w="2048256"/>
                <a:gridCol w="2048256"/>
              </a:tblGrid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Week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Plant A (cm)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Plant B (cm)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Plant C (cm)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Mean (cm)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3.2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2.8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3.1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3.0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5.4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5.1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5.6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5.4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8.1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7.5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8.3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8.0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10.7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10.2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11.0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10.6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choose the right type of graph for my data.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draw a graph with correct SALT rules.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describe a trend using numbers from the graph.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29718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05840" y="29718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identify an outlier in a data set.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48640" y="356616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005840" y="356616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calculate the mean from repeated measurements.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2026-03-24T11:32:59Z</dcterms:created>
  <dcterms:modified xsi:type="dcterms:W3CDTF">2026-03-24T11:32:59Z</dcterms:modified>
</cp:coreProperties>
</file>