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Scientific Skills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Lab Safety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30175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rules and hazard symbols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Lab Safety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Always wear goggles. Tie back hair. No eating or drinking.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 hazard symbols: flammable, toxic, corrosive, irritant.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Bunsen burner: yellow = safety flame, blue = heating flame.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 all spills and injuries to your teacher immediately.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Scientific Method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30175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steps of investigation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Scientific Method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 → Research → Hypothesis → Experiment → Data → Analyse → Conclude → Evaluate.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good hypothesis is testable and specific.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Repeat at least 3 times. Calculate the mean.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Draw a conclusion: did the results support your hypothesis?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Variables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30175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Independent, dependent, controlled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Variables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Independent: what YOU change. Dependent: what you MEASURE.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Controlled: everything you keep the SAME.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Fair test: only ONE variable changes at a time.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Measurement &amp; Graphs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30175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Units, accuracy, and data presentation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Measurement &amp; Graphs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units: m, g, mL, °C, s, 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 meniscus at eye level. Take 3 readings, find the mean.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Bar chart = categories. Line graph = continuous data.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SALT rules: Scale, Axes, Labels, Title.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