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Lab Safety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stay safe in the science lab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Hazard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Something that could cause harm — chemicals, heat, sharp objects.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Risk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chance that a hazard will actually cause harm.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PPE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Personal Protective Equipment — goggles, gloves, lab coat.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Safety Symbol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warning picture on chemicals or equipment.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MSDS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Material Safety Data Sheet — information about a chemical.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49808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63524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First Aid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63524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Immediate help given when someone is hurt.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General Lab Rules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Always wear safety goggles when using chemicals or heat.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Tie back long hair. Remove dangling jewellery.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Never eat, drink, or taste anything in the lab.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Walk — never run — in the science lab.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 ALL spills, breakages, and injuries to your teacher immediately.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 where the fire extinguisher, first aid kit, and eye wash station are.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Hazard Symbols You Must Know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Danger Symbols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🔥 Flammable — catches fire easily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☠️ Toxic — can cause serious harm or death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⚠️ Irritant — can damage skin or eyes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🧪 Corrosive — destroys skin and metals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To Do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 the label BEFORE using any chemical.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Ask your teacher if you are unsure.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smallest amount needed.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Wash hands after every experiment.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Using a Bunsen Burner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1: Check the rubber tube is connected tightly — no cracks.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2: Close the air hole. Light the match FIRST, then turn on the gas.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3: Yellow flame = safety flame (visible but cooler).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4: Open the air hole = blue flame (hotter, for heating).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5: When finished, close the air hole, turn off gas, let it cool.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If Something Goes Wrong?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Chemical splash in eyes → Use the eye wash station for 15 minutes.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Burn from heat → Run cold water over it for 10 minutes.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Chemical spill → Tell your teacher. Do NOT try to clean it yourself.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Broken glass → Do NOT pick it up with hands. Use a dustpan.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Fire → Tell your teacher. Walk to the exit calmly.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name 3 general lab safety rules.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identify at least 4 hazard symbols.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know how to light a Bunsen burner safely.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know what to do if there is a chemical spill.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48640" y="356616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05840" y="356616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the difference between a hazard and a risk.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