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Measurement &amp; Units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Measuring accurately in science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 Units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 International units used worldwide — metres, grams, seconds.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Accuracy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close your measurement is to the true value.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Precision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close your repeated measurements are to each other.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Meniscus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curved surface of a liquid in a measuring cylinder.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Anomaly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result that does not fit the pattern — an outlier.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 Units You Must Know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Quantity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Unit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Symbol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Equipment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Length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metre / centimetre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 / cm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Ruler / tape measure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Mass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gram / kilogram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 / kg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Electronic balance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Volume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millilitre / litre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mL / 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Measuring cylinder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Temperature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degrees Celsius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°C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Thermometer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Time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seconds / minutes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 / min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Stopwatch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Force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Newton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Newton meter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Measure Volume Correctly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Place the measuring cylinder on a flat, level surface.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Pour the liquid slowly until near the desired amount.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eyes must be LEVEL with the liquid surface.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from the bottom of the meniscus (curved surface).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meniscus curves down for water — read the lowest point.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the value with the correct unit (mL).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Accuracy vs Precision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Accurate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to the TRUE value.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Like hitting the bullseye.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Need to know the real answer to check.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Improved by using better equipment.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Precise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Measurements are close TOGETHER.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Like all darts in the same spot.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NOT mean correct — can be precisely wrong.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Improved by careful technique.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Measurement Mistakes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Parallax error: reading at an angle instead of eye level.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error: not resetting the scale to zero before measuring.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Rounding too early: record the full reading, round later.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Wrong units: always include the unit with every measurement.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measuring once: take at least 3 readings and find the mean.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the SI unit for length, mass, volume, and temperature.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read a measuring cylinder correctly (meniscus).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difference between accuracy and precision.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common measurement errors.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