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Scientific Method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scientists investigate the world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Hypothesis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testable prediction — what you think will happen and why.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02336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6052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Variable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6052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Something that can change in an experiment.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498080" y="123444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35240" y="130759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Fair Test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35240" y="164592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experiment where only ONE variable is changed.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580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Information collected during an experiment (numbers or observations).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02336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16052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summary of what the results show.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498080" y="2286000"/>
            <a:ext cx="320040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35240" y="2359152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Evaluation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635240" y="26974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Reviewing what went well and what could be improved.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Steps of the Scientific Method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Ask a question — what do you want to find out?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Research — what do scientists already know?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Make a hypothesis — your testable prediction.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Design an experiment — plan your fair test.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Collect data — measure carefully and record everything.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Analyse results — look for patterns in your data.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 Draw a conclusion — did the results support your hypothesis?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 Evaluate — what could be improved?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Good vs Bad Hypotheses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✅ Good Hypothesis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Specific and testable.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'If I add more fertiliser, the plant will grow taller.'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States WHAT you change and WHAT you measure.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existing knowledge or research.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❌ Bad Hypothesis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 vague or not testable.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'Plants are cool.'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not mention variables.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a guess with no reasoning.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Writing a Strong Method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numbered steps that someone else could follow exactly.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ALL equipment needed, with quantities.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what you will CHANGE (independent variable).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what you will MEASURE (dependent variable).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what you will KEEP THE SAME (controlled variables).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Include how many times you will repeat (at least 3 times).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 Repeat Experiments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result could be a mistake — repeating shows if it is reliable.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experiments need at least 3 trials.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the MEAN (average) for each condition.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 = sum of all values ÷ number of values.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Remove any obvious outliers (results that don't fit).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repeats = more reliable results.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Analysing Your Results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Organise data in a clear table with units.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the mean (average) for each set of results.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a graph — bar chart for categories, line graph for continuous data.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for patterns or trends in your graph.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 the data support or contradict your hypothesis?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the steps of the scientific method in order.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write a testable hypothesis with a reason.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repeating experiments is important.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how to calculate the mean of a set of results.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48640" y="35661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05840" y="356616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choose the right type of graph for my data.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