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things that change in an experiment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Types of Variable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Independent Variable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one thing YOU deliberately change.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Dependent Variable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MEASURE — the result.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Controlled Variable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 keep the SAME to make it fair.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Identifying Variables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Experiment: Does the colour of light affect plant growth?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variable: the colour of light (red, blue, white).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Dependent variable: the height of the plant (in cm).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Controlled variables: same type of plant, same amount of water,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same pot size, same temperature, same time period.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48640" y="470916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709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46634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The colour of light is changed, height is measured.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Fair Test Checklist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Fair Test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ONE variable is changed.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else stays the same.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measurement is clear.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Repeated at least 3 times.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NOT a Fair Test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things changed at once.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 equipment used each time.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done once.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controlled variables listed.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Practice: Identify the Variables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Q1: A student tests if temperature affects how fast sugar dissolves.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Q2: A student measures how the height of a ramp affects the distance a ball rolls.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Q3: A student investigates if the type of soil affects plant growth.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each question, identify the independent, dependent, and controlled variables.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 Summary Table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Variable Type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Question to Ask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Independent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did I change?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Temperature of water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Dependent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did I measure?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 to dissolve sugar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Controlled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did I keep the same?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Amount of sugar, stirring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the three types of variable.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variables in an experiment description.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understand why a fair test only changes one variable.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controlled variables for a given experiment.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