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Changes of State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Melting, boiling, freezing, and condensing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Melting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 → Liquid. Particles gain energy and break apart.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Freezing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→ Solid. Particles lose energy and lock into place.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Boiling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→ Gas. Happens at a specific temperature throughout the liquid.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Evaporation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→ Gas. Happens at the SURFACE at any temperature.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Condensation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 → Liquid. Particles lose energy and come closer together.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Sublimation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 → Gas directly, skipping the liquid stage.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Temperature Changes State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Adding energy (heating) → particles move faster → state changes UP.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Removing energy (cooling) → particles slow down → state changes DOWN.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 → (melting) → Liquid → (boiling) → Gas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 → (condensation) → Liquid → (freezing) → Solid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a change of state, temperature stays CONSTANT — energy goes into breaking bonds.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State Changes Summary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Change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From → To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Melting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Solid → Liquid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 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Ice → Water (0°C)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Boiling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Liquid → Gas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 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 → Steam (100°C)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Evaporation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Liquid → Gas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 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Puddle drying up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Freezing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Liquid → Solid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 OUT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 → Ice (0°C)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Condensation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 → Liquid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 OUT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Steam on mirror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Sublimation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Solid → Gas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 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Dry ice → CO₂ gas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Heating Curve of Water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0°C, ice starts to melt — temperature stays at 0°C during melting.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all ice has melted, temperature rises again.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100°C, water starts to boil — temperature stays at 100°C.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all water becomes steam, temperature rises again.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flat parts of the graph = changes of state.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all 6 changes of state.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happens to particles during melting.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temperature stays constant during a change of state.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difference between boiling and evaporation.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