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Chemistry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Particle Model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3017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Solids, liquids, gases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Particle Model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Solid: particles close, regular, vibrate. Fixed shape and volume.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Liquid: particles close, random, slide. Fixed volume, flows.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Gas: particles far apart, fast, random. Fills any container.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Higher temperature = faster particles = more kinetic energy.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Changes of State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3017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Melting, boiling, freezing, condensing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Changes of State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Melting (solid→liquid), Boiling (liquid→gas), Evaporation (surface only).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Freezing (liquid→solid), Condensation (gas→liquid).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Temperature stays CONSTANT during a change of state.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is used to break/form bonds between particles.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Mixtures &amp; Separating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3017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Solutions, filtration, distillation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Mixtures &amp; Separation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Mixture: substances NOT chemically bonded. Keep own properties.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Solution: solute dissolves in solvent. Soluble vs insoluble.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Filtration = solid + liquid. Evaporation = dissolved solid.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Distillation = get the liquid. Chromatography = coloured dyes.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