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Mixtures &amp; Solutions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happens when substances combine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Mixture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or more substances mixed together but NOT chemically joined.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Solution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mixture where a solid dissolves in a liquid.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Solute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substance that dissolves (e.g. sugar).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Solvent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liquid that does the dissolving (e.g. water).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Soluble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substance that CAN dissolve in a solvent.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Insoluble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substance that CANNOT dissolve — stays visible.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Mixtures vs Pure Substances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pure substance has only ONE type of particle (element or compound).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mixture has TWO or MORE substances that are NOT chemically bonded.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Mixtures can be separated by physical methods (no chemical reaction).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components of a mixture keep their own properties.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Examples: air (N₂ + O₂), salt water, sand + iron filings.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Soluble vs Insoluble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Soluble (dissolves)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Sugar in water → clear solution.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Salt in water → clear solution.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particles mix evenly — you can't see them.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 looks transparent.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Insoluble (doesn't dissolve)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Sand in water → stays gritty.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Chalk in water → cloudy/milky.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particles don't mix — they settle.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be separated by filtering.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Factors That Affect Dissolving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Temperature: hot water dissolves substances FASTER.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Stirring: helps the solute spread through the solvent.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 size: smaller pieces dissolve faster (more surface area).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Amount of solvent: more water = more can dissolve.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Saturated solution: when no more solute can dissolve at that temperature.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define mixture, solution, solute, and solvent.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3 examples of mixtures.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difference between soluble and insoluble.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3 factors that speed up dissolving.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