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Particle Model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is made of tiny particles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Particle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tiny piece of matter — too small to see.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Arrangement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particles are organised — regular or random.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Vibrate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Particles shaking back and forth in position.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Kinetic Energy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energy of movement — hotter = more energy.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Attraction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Forces that hold particles together.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simplified way to explain something complex.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Particle Model — What Is It?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matter is made of tiny particles (atoms or molecules).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Particles are ALWAYS moving — they never stop completely.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temperature = particles move FASTER (more kinetic energy).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There are forces of ATTRACTION between particles.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particle model helps explain solids, liquids, and gases.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Comparing Solids, Liquids, and Gases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Property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Solid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Liquid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Arrangement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Regular, close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Random, close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Random, far apart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Movement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Vibrate in place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Slide over each other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Move freely, fast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Shape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Fixed shape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Takes shape of container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Fills the container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Volume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Fixed volume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Fixed volume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 be compressed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Forces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Strong attractions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Moderate attractions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Very weak attractions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Real-World Examples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Everyday Solids, Liquids, Gases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Ice cube = solid (fixed shape, hard)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= liquid (flows, takes shape of glass)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Steam = gas (invisible, fills the room)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 = mixture of gases (oxygen + nitrogen)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Matters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Explains why solids are hard to compress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Explains why liquids flow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Explains why gases spread out (diffusion)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in engineering, cooking, medicine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arrangement and movement of particles in solids, liquids, and gases.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gases can be compressed but solids cannot.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state that higher temperature means faster particle movement.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the particle model to explain an everyday observation.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