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Separating Mixtures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separate substances from a mixture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Filtration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Separates an insoluble solid from a liquid using filter paper.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Evaporation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Removes water from a solution, leaving the dissolved solid behind.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Distillation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Separates a liquid from a solution by boiling and condensing.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Chromatography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Separates different coloured substances in a mixture.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Residue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solid left behind in the filter paper.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Filtrate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liquid that passes through the filter paper.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Which Separation Method?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Method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Separates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Example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Principle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Filtration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Insoluble solid + liquid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Sand from water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Size — solid too big for holes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Evaporation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Dissolved solid from liquid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Salt from salt water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Water evaporates, solid remains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Distillation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Liquid from a solution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Pure water from salt water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Different boiling points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Chromatography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Coloured substances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Dyes in ink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Different solubility in solvent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Magnetism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Magnetic from non-magnetic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Iron filings from sand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Magnetic attraction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Filtration — Step by Step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Set up a funnel with filter paper in a conical flask.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Pour the mixture through the filter paper slowly.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The solid particles get trapped = RESIDUE.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The liquid passes through = FILTRATE.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Example: separating sand from muddy water.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Evaporation &amp; Distillation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EVAPORATION: Heat the solution. Water turns to steam. Solid stays behind.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when you want the SOLID (e.g. making salt crystals).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DISTILLATION: Heat the solution. Steam travels through a condenser.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condenser cools the steam back to liquid water.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when you want the LIQUID (e.g. getting pure water).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choose the correct separation method for a given mixture.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how filtration works.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difference between evaporation and distillation.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the residue and filtrate are.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