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States of Matter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Solids, liquids, and gases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Solid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Particles packed closely in a regular pattern. Fixed shape and volume.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Liquid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Particles close together but can slide. Takes the shape of its container.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Particles far apart, moving fast. Fills any space available.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Density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much mass is packed into a given volume.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Diffusion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Particles spreading from high concentration to low concentration.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Properties of Each State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Solids: hard, fixed shape, cannot be compressed, high density.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Liquids: can flow, take shape of container, cannot be compressed easily.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Gases: can flow, fill any container, CAN be compressed, low density.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Density order: solid &gt; liquid &gt; gas (usually).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Exception: ice is LESS dense than water — it floats!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Diffusion — Particles on the Move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Diffusion: particles spread from high concentration to low concentration.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perfume sprayed in one corner eventually reaches the whole room.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a tea bag colours all the water, not just where it sits.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Diffusion is FASTER in gases than liquids (particles move faster).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Diffusion is FASTER at higher temperatures.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Evidence for Particles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Can't See Particles, But...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Smell travels across a room (diffusion).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Sugar dissolves in water (particles mix).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Balloons inflate (gas fills space).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Brownian motion — pollen grains jiggle.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Brownian Motion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Pollen grains in water move randomly.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Caused by invisible water particles bumping them.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observed by Robert Brown (1827).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Strong evidence that particles exist and move.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3 properties of solids, liquids, and gases.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diffusion using particle theory.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give 2 examples of diffusion in everyday life.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Brownian motion tells us about particles.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