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Adaptations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organisms survive in their environment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Adaptation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feature that helps an organism survive in its environment.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Structural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physical feature — thick fur, sharp claws, large ears.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Behavioural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action — migration, hibernation, hunting at night.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Functional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internal process — venom production, antifreeze proteins.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Camouflage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Body colour or pattern that blends with the environment.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Adaptation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Structural (body features)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Camel: hump stores fat, wide feet for sand.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Polar bear: thick fur, white camouflage.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Cactus: thick stem stores water, spines reduce water loss.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Eagle: sharp talons, excellent eyesight.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Behavioural (actions)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Migration: birds fly south for winter.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Hibernation: bears sleep through cold months.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Nocturnal: owls hunt at night to avoid heat.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Herding: zebras group together for safety.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Adaptations for Extreme Environments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DESERT: small ears (less water loss), large surface area to cool down.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ARCTIC: thick blubber for insulation, white fur for camouflage.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SEA: bioluminescence (making own light), pressure-resistant bodies.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RAINFOREST: tall trees to reach sunlight, drip-tip leaves to shed rain.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Organisms that are NOT well-adapted are less likely to survive and reproduce.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an adaptation is.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examples of structural, behavioural, and functional adaptations.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an adaptation helps an organism survive.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adaptations for hot, cold, or aquatic environments.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