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Biodiversity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variety of life on Earth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Biodiversity?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Biodiversity = the variety of different species in an ecosystem.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biodiversity → healthy, stable ecosystem.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biodiversity → fragile, at risk of collapse.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Biodiversity includes diversity of species, genes, and habitats.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Scientists estimate there are 8.7 MILLION species — most not yet discovered.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Is Biodiversity Important?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Food: we rely on diverse crops and animals for nutrition.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Medicine: many drugs come from plants and animals (aspirin, penicillin).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services: pollination, clean water, clean air, soil fertility.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Stability: diverse ecosystems can recover from changes more easily.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Ethics: every species has a right to exist.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Threats to Biodiversity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Habitat loss is the BIGGEST threat — deforestation, urbanisation.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Pollution — chemicals, plastics, oil spills.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change — temperatures change faster than species can adapt.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Invasive species — introduced species outcompete native ones.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Overexploitation — overfishing, overhunting, overcollecting.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define biodiversity and explain why it matters.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3 reasons why biodiversity is important to humans.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main threats to biodiversity.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connection between biodiversity and ecosystem stability.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