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Chains &amp; Webs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energy flows through ecosystems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organism that makes its own food (photosynthesis) — plants.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Consumer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organism that eats other organisms for energy.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Predator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animal that hunts and eats other animals.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animal that is hunted and eaten by a predator.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Decomposer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Organisms that break down dead matter — bacteria, fungi.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Web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Many interconnected food chains in an ecosystem.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Chains — Energy Flow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food chain shows the flow of energy from one organism to the next.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starts with a PRODUCER (plant) — gets energy from the Sun.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Arrow means 'is eaten by' or 'energy flows to'.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grass → grasshopper → frog → snake → hawk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step is a TROPHIC LEVEL: producer, primary consumer, secondary consumer, tertiary consumer.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is LOST at each level — mostly as heat.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Webs — The Big Picture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food web shows ALL the food chains in an ecosystem connected together.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realistic than a single food chain.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one species is removed, it affects many others.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if frogs disappear → grasshoppers increase → less grass.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Decomposers recycle nutrients back into the soil at every level.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build a food chain with arrows showing energy flow.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producers, consumers, predators, and prey.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happens when one species in a food web is removed.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role of decomposers.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